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6" r:id="rId2"/>
    <p:sldId id="258" r:id="rId3"/>
    <p:sldId id="260" r:id="rId4"/>
    <p:sldId id="262" r:id="rId5"/>
    <p:sldId id="263" r:id="rId6"/>
    <p:sldId id="265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57" r:id="rId32"/>
    <p:sldId id="261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59" autoAdjust="0"/>
  </p:normalViewPr>
  <p:slideViewPr>
    <p:cSldViewPr snapToGrid="0">
      <p:cViewPr varScale="1">
        <p:scale>
          <a:sx n="111" d="100"/>
          <a:sy n="111" d="100"/>
        </p:scale>
        <p:origin x="-51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79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03BF4-F515-4D8D-96B7-597B0B71A69A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F4DD1-AB25-4B3B-B429-69B5948E86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F4DD1-AB25-4B3B-B429-69B5948E868F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F4DD1-AB25-4B3B-B429-69B5948E868F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1FE-0C4C-4247-A011-64B8C83EE96A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764F47B-51BF-469D-B303-F9A090A17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1FE-0C4C-4247-A011-64B8C83EE96A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47B-51BF-469D-B303-F9A090A17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1FE-0C4C-4247-A011-64B8C83EE96A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47B-51BF-469D-B303-F9A090A17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1FE-0C4C-4247-A011-64B8C83EE96A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764F47B-51BF-469D-B303-F9A090A17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1FE-0C4C-4247-A011-64B8C83EE96A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47B-51BF-469D-B303-F9A090A177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1FE-0C4C-4247-A011-64B8C83EE96A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47B-51BF-469D-B303-F9A090A17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1FE-0C4C-4247-A011-64B8C83EE96A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764F47B-51BF-469D-B303-F9A090A177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1FE-0C4C-4247-A011-64B8C83EE96A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47B-51BF-469D-B303-F9A090A17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1FE-0C4C-4247-A011-64B8C83EE96A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47B-51BF-469D-B303-F9A090A17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1FE-0C4C-4247-A011-64B8C83EE96A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47B-51BF-469D-B303-F9A090A17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1FE-0C4C-4247-A011-64B8C83EE96A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47B-51BF-469D-B303-F9A090A177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74CD1FE-0C4C-4247-A011-64B8C83EE96A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764F47B-51BF-469D-B303-F9A090A177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B1593E-360E-40C0-9A6C-9E23E9CBD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2F9A07-2834-418A-AC20-6B2DF51A2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600" b="1" dirty="0"/>
              <a:t>Создание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20329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3364" y="-564022"/>
            <a:ext cx="12925502" cy="823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3465" y="0"/>
            <a:ext cx="126221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/>
              <a:t>Избавимся от оценок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17412" y="-235131"/>
            <a:ext cx="13209412" cy="718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1647" y="-188008"/>
            <a:ext cx="13682983" cy="70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33957" y="-290558"/>
            <a:ext cx="13725957" cy="772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33286"/>
            <a:ext cx="12192000" cy="719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3824"/>
            <a:ext cx="12192000" cy="716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33302" y="-1358537"/>
            <a:ext cx="15130614" cy="954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2191" y="-264920"/>
            <a:ext cx="13015245" cy="729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1039A6-B15F-47AB-96FA-7BF6B8698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2371"/>
          </a:xfrm>
        </p:spPr>
        <p:txBody>
          <a:bodyPr/>
          <a:lstStyle/>
          <a:p>
            <a:r>
              <a:rPr lang="ru-RU" b="1" dirty="0"/>
              <a:t>Как излагать?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98436AC-882E-4745-BB20-8275EB250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3" y="1497496"/>
            <a:ext cx="10664687" cy="4995379"/>
          </a:xfrm>
        </p:spPr>
        <p:txBody>
          <a:bodyPr>
            <a:normAutofit lnSpcReduction="10000"/>
          </a:bodyPr>
          <a:lstStyle/>
          <a:p>
            <a:r>
              <a:rPr lang="ru-RU" sz="4000" dirty="0"/>
              <a:t>кратко</a:t>
            </a:r>
          </a:p>
          <a:p>
            <a:r>
              <a:rPr lang="ru-RU" sz="4000" dirty="0"/>
              <a:t>ясно</a:t>
            </a:r>
          </a:p>
          <a:p>
            <a:r>
              <a:rPr lang="ru-RU" sz="4000" dirty="0"/>
              <a:t>убедительно</a:t>
            </a:r>
          </a:p>
          <a:p>
            <a:r>
              <a:rPr lang="ru-RU" sz="4000" dirty="0"/>
              <a:t>содержательно</a:t>
            </a:r>
          </a:p>
          <a:p>
            <a:r>
              <a:rPr lang="ru-RU" sz="4000" dirty="0"/>
              <a:t>объективно</a:t>
            </a:r>
          </a:p>
          <a:p>
            <a:r>
              <a:rPr lang="ru-RU" sz="4000" dirty="0"/>
              <a:t>ничего лишнего</a:t>
            </a:r>
          </a:p>
          <a:p>
            <a:r>
              <a:rPr lang="ru-RU" sz="4000" dirty="0"/>
              <a:t>*интересно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076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800" b="1" dirty="0" smtClean="0"/>
              <a:t>О штампах</a:t>
            </a:r>
            <a:endParaRPr lang="ru-RU" sz="5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dirty="0" smtClean="0"/>
              <a:t>Штамп – всё, что знакомо.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53752"/>
            <a:ext cx="12656321" cy="761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550" y="-401652"/>
            <a:ext cx="12485406" cy="725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«Паразиты времени»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2011" y="-136734"/>
            <a:ext cx="12647775" cy="782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6733" y="-307650"/>
            <a:ext cx="12502497" cy="716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Умные слова – не значит: умные мысли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7650"/>
            <a:ext cx="12192000" cy="716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551" y="0"/>
            <a:ext cx="124512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2371" y="102550"/>
            <a:ext cx="12493951" cy="687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6597BD-AD4C-4D4F-8492-153625F8D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«Словесный мусор»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41FFD37D-F4A3-4F5E-B105-DBE0F4013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5548"/>
            <a:ext cx="10515600" cy="4677327"/>
          </a:xfrm>
        </p:spPr>
        <p:txBody>
          <a:bodyPr>
            <a:normAutofit lnSpcReduction="10000"/>
          </a:bodyPr>
          <a:lstStyle/>
          <a:p>
            <a:r>
              <a:rPr lang="ru-RU" sz="3400" dirty="0"/>
              <a:t>вводные</a:t>
            </a:r>
          </a:p>
          <a:p>
            <a:r>
              <a:rPr lang="ru-RU" sz="3400" dirty="0"/>
              <a:t>оценочные</a:t>
            </a:r>
          </a:p>
          <a:p>
            <a:r>
              <a:rPr lang="ru-RU" sz="3400" dirty="0"/>
              <a:t>штампы</a:t>
            </a:r>
          </a:p>
          <a:p>
            <a:r>
              <a:rPr lang="ru-RU" sz="3400" dirty="0"/>
              <a:t>эвфемизмы</a:t>
            </a:r>
          </a:p>
          <a:p>
            <a:r>
              <a:rPr lang="ru-RU" sz="3400" dirty="0"/>
              <a:t>отглагольные</a:t>
            </a:r>
          </a:p>
          <a:p>
            <a:r>
              <a:rPr lang="ru-RU" sz="3400" dirty="0"/>
              <a:t>заумные</a:t>
            </a:r>
          </a:p>
          <a:p>
            <a:r>
              <a:rPr lang="ru-RU" sz="3400" dirty="0"/>
              <a:t>неопределённые</a:t>
            </a:r>
          </a:p>
          <a:p>
            <a:r>
              <a:rPr lang="ru-RU" sz="3400" dirty="0"/>
              <a:t>ложные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64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0916" y="0"/>
            <a:ext cx="123629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2E9EBF-DD6B-45FC-B773-0F1EBA631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540"/>
            <a:ext cx="10515600" cy="715618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Десять правил «сильного» текста: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1B839DE-4B97-4B6F-8806-5130B50A4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3" y="1232452"/>
            <a:ext cx="10969487" cy="526111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Вся сила в правде (искренне)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Смысл важнее формы (по существу)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Чем проще, тем лучше (доступно)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Пишите, как для себя (целесообразно)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Читайте вслух (логично, понятно)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Приводите примеры (аргументированно)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От простого - к сложному (алгоритмизация)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Пользу – вперёд (нужное)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Поставьте заголовок (актуализация)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Уважение и </a:t>
            </a:r>
            <a:r>
              <a:rPr lang="ru-RU" dirty="0" smtClean="0"/>
              <a:t>забота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04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8378"/>
          </a:xfrm>
        </p:spPr>
        <p:txBody>
          <a:bodyPr/>
          <a:lstStyle/>
          <a:p>
            <a:r>
              <a:rPr lang="ru-RU" b="1" dirty="0" smtClean="0"/>
              <a:t>В помощь пишущему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err="1" smtClean="0"/>
              <a:t>Ильяхов</a:t>
            </a:r>
            <a:r>
              <a:rPr lang="ru-RU" dirty="0" smtClean="0"/>
              <a:t> М., Сарычева Л. «Пиши и сокращай»: М., 2017 г.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Странк</a:t>
            </a:r>
            <a:r>
              <a:rPr lang="ru-RU" dirty="0" smtClean="0"/>
              <a:t> У. «Элементы стиля», 1920 г.</a:t>
            </a:r>
          </a:p>
          <a:p>
            <a:pPr marL="514350" indent="-514350">
              <a:buAutoNum type="arabicPeriod"/>
            </a:pPr>
            <a:r>
              <a:rPr lang="ru-RU" dirty="0" smtClean="0"/>
              <a:t>Галь Н. «Слово живое и мёртвое»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-418744" y="-307650"/>
            <a:ext cx="12938333" cy="752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1748" y="-156755"/>
            <a:ext cx="14636728" cy="8987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Указание на общеизвестное - удаляем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855" y="-1349829"/>
            <a:ext cx="13750238" cy="994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Словесная нумерация – удаляем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94816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В</a:t>
            </a:r>
            <a:r>
              <a:rPr lang="ru-RU" dirty="0" smtClean="0"/>
              <a:t>о-первых, </a:t>
            </a:r>
          </a:p>
          <a:p>
            <a:pPr>
              <a:buNone/>
            </a:pPr>
            <a:r>
              <a:rPr lang="ru-RU" dirty="0" smtClean="0"/>
              <a:t>во-вторых, </a:t>
            </a:r>
          </a:p>
          <a:p>
            <a:pPr>
              <a:buNone/>
            </a:pPr>
            <a:r>
              <a:rPr lang="ru-RU" dirty="0" smtClean="0"/>
              <a:t>в-третьих, </a:t>
            </a:r>
          </a:p>
          <a:p>
            <a:pPr>
              <a:buNone/>
            </a:pPr>
            <a:r>
              <a:rPr lang="ru-RU" dirty="0" smtClean="0"/>
              <a:t>н</a:t>
            </a:r>
            <a:r>
              <a:rPr lang="ru-RU" dirty="0" smtClean="0"/>
              <a:t>аконец,</a:t>
            </a:r>
          </a:p>
          <a:p>
            <a:pPr>
              <a:buNone/>
            </a:pPr>
            <a:r>
              <a:rPr lang="ru-RU" dirty="0" smtClean="0"/>
              <a:t>итак</a:t>
            </a:r>
          </a:p>
          <a:p>
            <a:pPr>
              <a:buNone/>
            </a:pPr>
            <a:r>
              <a:rPr lang="ru-RU" dirty="0" smtClean="0"/>
              <a:t>и др.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При необходимости используем цифры.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/>
              <a:t>* Например пример – невозможно!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1441</TotalTime>
  <Words>193</Words>
  <Application>Microsoft Office PowerPoint</Application>
  <PresentationFormat>Произвольный</PresentationFormat>
  <Paragraphs>52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Трек</vt:lpstr>
      <vt:lpstr>Слайд 1</vt:lpstr>
      <vt:lpstr>Как излагать?</vt:lpstr>
      <vt:lpstr>«Словесный мусор»</vt:lpstr>
      <vt:lpstr>Слайд 4</vt:lpstr>
      <vt:lpstr>Слайд 5</vt:lpstr>
      <vt:lpstr>Слайд 6</vt:lpstr>
      <vt:lpstr>Слайд 7</vt:lpstr>
      <vt:lpstr>Словесная нумерация – удаляем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О штампах</vt:lpstr>
      <vt:lpstr>Слайд 21</vt:lpstr>
      <vt:lpstr>Слайд 22</vt:lpstr>
      <vt:lpstr>«Паразиты времени»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Десять правил «сильного» текста:</vt:lpstr>
      <vt:lpstr>В помощь пишущему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`</cp:lastModifiedBy>
  <cp:revision>46</cp:revision>
  <dcterms:created xsi:type="dcterms:W3CDTF">2019-09-23T06:14:35Z</dcterms:created>
  <dcterms:modified xsi:type="dcterms:W3CDTF">2019-09-24T13:09:13Z</dcterms:modified>
</cp:coreProperties>
</file>