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8" r:id="rId9"/>
    <p:sldId id="269" r:id="rId10"/>
    <p:sldId id="270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E3826-696E-4333-BF1D-A0873AE08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736CC3-F1FC-4239-9BA4-9A45359F5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763B31-534D-47CD-99C4-F0ABBEFF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C4617-6B71-4E0F-BAC8-2B6E3104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14C0EC-B124-4A23-B86A-2A513A86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5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2D67D-1408-402A-A60D-FA4D5BA8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160E86-86B0-4070-9B69-98CB1822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2B7C58-C0B2-4BCC-96A4-77AC0BA5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B4047C-DE31-4823-99CE-80C1E7BF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877D0C-4C28-4980-829A-52C138C0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3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EB118D1-0787-42B2-8A60-5310C8D61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31039C-D798-49D7-AEE5-EBF9EEB19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539C9E-F962-40BC-AE75-D2F8FAE1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82020B-1988-4663-8C50-46B7BD94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F2AE15-585A-42F2-A25B-100D0F5E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E8406-3A11-4BA9-8D7A-5DD08E6D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17D85D-62F4-4EBB-8308-B86AF6954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31AF78-15FA-478B-9C56-16B13591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72AC88-E82C-40C0-A43B-90C9971A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54F9F-252C-4A84-8B62-871FF8CC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0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094A5-58E1-46BF-A738-9BD7B6F3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795412-FF95-44A4-9CB8-97052544B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27714C-E78A-44BC-87C6-54CD2472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169A52-2F11-4BAA-B55B-1E6EEA65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B0EE31-D6FF-4238-BED6-459A66EF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C8653-E8E7-41F3-A716-227E10E8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CD49FA-976A-4E9E-8DAE-354852F0A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16B6FE-90A3-47D4-9955-0C83B68D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651E13-1C94-4FD9-9388-4AD6B54C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4428BD-7D08-45B0-B156-2B456EA3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18CE34-E6D2-4C4F-9358-EB81A1DE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5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7CC7D-2963-4E42-B5E4-2E5A319A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BCC0F6-171B-4779-89C3-123EB0E42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D63E2B-F9D6-4606-A952-1D3B7BB0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C4A364-1890-412C-AE35-E9D4ABCD9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FE0A6C-EBE3-4210-8E47-EFD362D8C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EA1CCB1-7699-47AA-869F-73411491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57A1CC-23D9-45CF-9962-A6DFFB5E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0479B8-27DD-4C30-9314-7566C31C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5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6C2D2-20CA-4727-909B-B7BE132D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717664-0054-416D-9BA5-A77EA5DC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C705B2-FFD2-46E5-9BE5-5A6F147E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D04CBF-80A9-4675-95E5-D524BE2E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824805-CD98-44D7-BC6C-04C223E3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CA2A8C-5288-4993-B333-E382018C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8B12FC-4DDB-4006-89E7-72D0CCD0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F12D3-9C2D-4854-A3A2-D7D16EB4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C0234F-CC6A-4FC9-8DA9-681B709E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1F091E-6BD8-4D79-B195-871F2CC2B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A7AA50-5BA4-4DF2-99AF-88D4E8A6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0ED860-5C96-42FF-99D1-5CF2C0BE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F7F01B-DC03-4172-936C-9330F545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624495-2EF2-4882-B87E-0165DA85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E526D28-9CC9-424D-B6C2-B6816D5F9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C4FF8D-490E-417B-962D-807D94882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8032E4-1F42-43F8-B06A-9AE39745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30A17D-22D8-4414-A074-F746E0CD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0B7283-BF08-4552-96B1-6CC4490C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D2955-C3C6-4C35-9EBA-BDBB989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A2F653-9075-4925-87F1-D22171D69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C76FA-EC32-4F98-A680-3167181EC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C27B-C23C-4F34-89E0-C4D1C23A2135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2928CD-3FB5-40D1-884C-86A5DB14A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EA49C5-189A-4AFD-B0C9-E1C861F64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4E0E-A31A-4AAD-BE02-9FCC7E34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4E769-2923-4A00-8974-B5D1E3ED0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/>
              <a:t>Деловое общение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544DA0-968A-46EE-8423-45E76DDEF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7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CB146-3915-48EB-B564-E656229F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Языковые особенности стиля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C7B257-559D-46E6-A59A-49979952A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869"/>
            <a:ext cx="10515600" cy="39240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/>
              <a:t>Лексические</a:t>
            </a:r>
          </a:p>
          <a:p>
            <a:pPr marL="514350" indent="-514350">
              <a:buAutoNum type="arabicPeriod"/>
            </a:pPr>
            <a:r>
              <a:rPr lang="ru-RU" sz="3600" dirty="0"/>
              <a:t>Морфологические</a:t>
            </a:r>
          </a:p>
          <a:p>
            <a:pPr marL="514350" indent="-514350">
              <a:buAutoNum type="arabicPeriod"/>
            </a:pPr>
            <a:r>
              <a:rPr lang="ru-RU" sz="3600" dirty="0"/>
              <a:t>Синтаксические </a:t>
            </a:r>
          </a:p>
        </p:txBody>
      </p:sp>
    </p:spTree>
    <p:extLst>
      <p:ext uri="{BB962C8B-B14F-4D97-AF65-F5344CB8AC3E}">
        <p14:creationId xmlns:p14="http://schemas.microsoft.com/office/powerpoint/2010/main" val="204476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501E7-045F-487B-A9CB-DD5D4C33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Замените следующие </a:t>
            </a:r>
            <a:br>
              <a:rPr lang="ru-RU" i="1" dirty="0"/>
            </a:br>
            <a:r>
              <a:rPr lang="ru-RU" i="1" dirty="0"/>
              <a:t>гипонимы </a:t>
            </a:r>
            <a:r>
              <a:rPr lang="ru-RU" i="1" dirty="0" err="1"/>
              <a:t>гиперонимами</a:t>
            </a:r>
            <a:r>
              <a:rPr lang="ru-RU" i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BA0BEA-A330-42C5-AEFF-627679E7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510748"/>
            <a:ext cx="11688418" cy="5168348"/>
          </a:xfrm>
        </p:spPr>
        <p:txBody>
          <a:bodyPr numCol="4">
            <a:normAutofit/>
          </a:bodyPr>
          <a:lstStyle/>
          <a:p>
            <a:r>
              <a:rPr lang="ru-RU" dirty="0"/>
              <a:t>квартира</a:t>
            </a:r>
          </a:p>
          <a:p>
            <a:r>
              <a:rPr lang="ru-RU" dirty="0"/>
              <a:t>брюки</a:t>
            </a:r>
          </a:p>
          <a:p>
            <a:r>
              <a:rPr lang="ru-RU" dirty="0"/>
              <a:t>сарай</a:t>
            </a:r>
          </a:p>
          <a:p>
            <a:r>
              <a:rPr lang="ru-RU" dirty="0"/>
              <a:t>подросток</a:t>
            </a:r>
          </a:p>
          <a:p>
            <a:r>
              <a:rPr lang="ru-RU" dirty="0"/>
              <a:t>грузовик</a:t>
            </a:r>
          </a:p>
          <a:p>
            <a:r>
              <a:rPr lang="ru-RU" dirty="0"/>
              <a:t>автомат</a:t>
            </a:r>
          </a:p>
          <a:p>
            <a:r>
              <a:rPr lang="ru-RU" dirty="0"/>
              <a:t>рука</a:t>
            </a:r>
          </a:p>
          <a:p>
            <a:r>
              <a:rPr lang="ru-RU" dirty="0"/>
              <a:t>ложка</a:t>
            </a:r>
          </a:p>
          <a:p>
            <a:r>
              <a:rPr lang="ru-RU" dirty="0"/>
              <a:t>коттедж</a:t>
            </a:r>
          </a:p>
          <a:p>
            <a:r>
              <a:rPr lang="ru-RU" dirty="0"/>
              <a:t>карета</a:t>
            </a:r>
          </a:p>
          <a:p>
            <a:r>
              <a:rPr lang="ru-RU" dirty="0"/>
              <a:t>яхта</a:t>
            </a:r>
          </a:p>
          <a:p>
            <a:r>
              <a:rPr lang="ru-RU" dirty="0"/>
              <a:t>глаза</a:t>
            </a:r>
          </a:p>
          <a:p>
            <a:r>
              <a:rPr lang="ru-RU" dirty="0"/>
              <a:t>усики</a:t>
            </a:r>
          </a:p>
          <a:p>
            <a:r>
              <a:rPr lang="ru-RU" dirty="0"/>
              <a:t>дитя</a:t>
            </a:r>
          </a:p>
          <a:p>
            <a:r>
              <a:rPr lang="ru-RU" dirty="0"/>
              <a:t>любовница</a:t>
            </a:r>
          </a:p>
          <a:p>
            <a:r>
              <a:rPr lang="ru-RU" dirty="0"/>
              <a:t>собака</a:t>
            </a:r>
          </a:p>
          <a:p>
            <a:r>
              <a:rPr lang="ru-RU" dirty="0"/>
              <a:t>хижина</a:t>
            </a:r>
          </a:p>
          <a:p>
            <a:r>
              <a:rPr lang="ru-RU" dirty="0"/>
              <a:t>муж</a:t>
            </a:r>
          </a:p>
          <a:p>
            <a:r>
              <a:rPr lang="ru-RU" dirty="0" smtClean="0"/>
              <a:t>«Хонда</a:t>
            </a:r>
            <a:r>
              <a:rPr lang="ru-RU" dirty="0"/>
              <a:t>»</a:t>
            </a:r>
          </a:p>
          <a:p>
            <a:r>
              <a:rPr lang="ru-RU" dirty="0"/>
              <a:t>ухо</a:t>
            </a:r>
          </a:p>
          <a:p>
            <a:r>
              <a:rPr lang="ru-RU" dirty="0"/>
              <a:t>начальник</a:t>
            </a:r>
          </a:p>
          <a:p>
            <a:r>
              <a:rPr lang="ru-RU" dirty="0"/>
              <a:t>карандаш</a:t>
            </a:r>
          </a:p>
          <a:p>
            <a:r>
              <a:rPr lang="ru-RU" dirty="0"/>
              <a:t>колье</a:t>
            </a:r>
          </a:p>
          <a:p>
            <a:r>
              <a:rPr lang="ru-RU" dirty="0"/>
              <a:t>авоська</a:t>
            </a:r>
          </a:p>
          <a:p>
            <a:r>
              <a:rPr lang="ru-RU" dirty="0"/>
              <a:t>смородина</a:t>
            </a:r>
          </a:p>
          <a:p>
            <a:r>
              <a:rPr lang="ru-RU" dirty="0"/>
              <a:t>нож</a:t>
            </a:r>
          </a:p>
          <a:p>
            <a:r>
              <a:rPr lang="ru-RU" dirty="0"/>
              <a:t>чело</a:t>
            </a:r>
          </a:p>
          <a:p>
            <a:r>
              <a:rPr lang="ru-RU" dirty="0"/>
              <a:t>брюхо</a:t>
            </a:r>
          </a:p>
          <a:p>
            <a:r>
              <a:rPr lang="ru-RU" dirty="0"/>
              <a:t>веко</a:t>
            </a:r>
          </a:p>
          <a:p>
            <a:r>
              <a:rPr lang="ru-RU" dirty="0" smtClean="0"/>
              <a:t>«Ксерокс</a:t>
            </a:r>
            <a:r>
              <a:rPr lang="ru-RU" dirty="0"/>
              <a:t>»</a:t>
            </a:r>
          </a:p>
          <a:p>
            <a:r>
              <a:rPr lang="ru-RU" dirty="0"/>
              <a:t>дача</a:t>
            </a:r>
          </a:p>
          <a:p>
            <a:r>
              <a:rPr lang="ru-RU" dirty="0"/>
              <a:t>велосипед</a:t>
            </a:r>
          </a:p>
          <a:p>
            <a:r>
              <a:rPr lang="ru-RU" dirty="0"/>
              <a:t>диван</a:t>
            </a:r>
          </a:p>
          <a:p>
            <a:r>
              <a:rPr lang="ru-RU" dirty="0"/>
              <a:t>калач</a:t>
            </a:r>
          </a:p>
          <a:p>
            <a:r>
              <a:rPr lang="ru-RU" dirty="0"/>
              <a:t>каша</a:t>
            </a:r>
          </a:p>
          <a:p>
            <a:r>
              <a:rPr lang="ru-RU" dirty="0"/>
              <a:t>мальчик</a:t>
            </a:r>
          </a:p>
          <a:p>
            <a:r>
              <a:rPr lang="ru-RU" dirty="0"/>
              <a:t>шкаф</a:t>
            </a:r>
          </a:p>
          <a:p>
            <a:r>
              <a:rPr lang="ru-RU" dirty="0"/>
              <a:t>шарф</a:t>
            </a:r>
          </a:p>
          <a:p>
            <a:r>
              <a:rPr lang="ru-RU" dirty="0"/>
              <a:t>мужик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2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449F9-37D5-45B5-9AA5-6EFFB75D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Произведите расщепление </a:t>
            </a:r>
            <a:br>
              <a:rPr lang="ru-RU" i="1" dirty="0"/>
            </a:br>
            <a:r>
              <a:rPr lang="ru-RU" i="1" dirty="0"/>
              <a:t>простых глагольных сказуемых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C8A821-1797-4DB0-90C7-EFABC6F0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709530"/>
            <a:ext cx="11728173" cy="4956313"/>
          </a:xfrm>
        </p:spPr>
        <p:txBody>
          <a:bodyPr numCol="4">
            <a:normAutofit lnSpcReduction="10000"/>
          </a:bodyPr>
          <a:lstStyle/>
          <a:p>
            <a:r>
              <a:rPr lang="ru-RU" dirty="0"/>
              <a:t>Перенесли</a:t>
            </a:r>
          </a:p>
          <a:p>
            <a:r>
              <a:rPr lang="ru-RU" dirty="0"/>
              <a:t>Переходил</a:t>
            </a:r>
          </a:p>
          <a:p>
            <a:r>
              <a:rPr lang="ru-RU" dirty="0"/>
              <a:t>Вынес</a:t>
            </a:r>
          </a:p>
          <a:p>
            <a:r>
              <a:rPr lang="ru-RU" dirty="0"/>
              <a:t>Открыли</a:t>
            </a:r>
          </a:p>
          <a:p>
            <a:r>
              <a:rPr lang="ru-RU" dirty="0"/>
              <a:t>Убрали</a:t>
            </a:r>
          </a:p>
          <a:p>
            <a:r>
              <a:rPr lang="ru-RU" dirty="0"/>
              <a:t>Помыли</a:t>
            </a:r>
          </a:p>
          <a:p>
            <a:r>
              <a:rPr lang="ru-RU" dirty="0"/>
              <a:t>Просушили</a:t>
            </a:r>
          </a:p>
          <a:p>
            <a:r>
              <a:rPr lang="ru-RU" dirty="0"/>
              <a:t>Внесли</a:t>
            </a:r>
          </a:p>
          <a:p>
            <a:r>
              <a:rPr lang="ru-RU" dirty="0"/>
              <a:t>Вошли</a:t>
            </a:r>
          </a:p>
          <a:p>
            <a:r>
              <a:rPr lang="ru-RU" dirty="0"/>
              <a:t>Захватил</a:t>
            </a:r>
          </a:p>
          <a:p>
            <a:r>
              <a:rPr lang="ru-RU" dirty="0"/>
              <a:t>Показал</a:t>
            </a:r>
          </a:p>
          <a:p>
            <a:r>
              <a:rPr lang="ru-RU" dirty="0"/>
              <a:t>Просмотрела</a:t>
            </a:r>
          </a:p>
          <a:p>
            <a:r>
              <a:rPr lang="ru-RU" dirty="0"/>
              <a:t>Выявила</a:t>
            </a:r>
          </a:p>
          <a:p>
            <a:r>
              <a:rPr lang="ru-RU" dirty="0"/>
              <a:t>Явилась</a:t>
            </a:r>
          </a:p>
          <a:p>
            <a:r>
              <a:rPr lang="ru-RU" dirty="0"/>
              <a:t>Оплатила</a:t>
            </a:r>
          </a:p>
          <a:p>
            <a:r>
              <a:rPr lang="ru-RU" dirty="0"/>
              <a:t>Выплатил</a:t>
            </a:r>
          </a:p>
          <a:p>
            <a:r>
              <a:rPr lang="ru-RU" dirty="0"/>
              <a:t>Забрали</a:t>
            </a:r>
          </a:p>
          <a:p>
            <a:r>
              <a:rPr lang="ru-RU" dirty="0"/>
              <a:t>Подняли</a:t>
            </a:r>
          </a:p>
          <a:p>
            <a:r>
              <a:rPr lang="ru-RU" dirty="0"/>
              <a:t>Повысили </a:t>
            </a:r>
          </a:p>
          <a:p>
            <a:r>
              <a:rPr lang="ru-RU" dirty="0"/>
              <a:t>Съездила </a:t>
            </a:r>
          </a:p>
          <a:p>
            <a:r>
              <a:rPr lang="ru-RU" dirty="0"/>
              <a:t>Спела</a:t>
            </a:r>
          </a:p>
          <a:p>
            <a:r>
              <a:rPr lang="ru-RU" dirty="0"/>
              <a:t>Сшил</a:t>
            </a:r>
          </a:p>
          <a:p>
            <a:r>
              <a:rPr lang="ru-RU" dirty="0"/>
              <a:t>Подготовились</a:t>
            </a:r>
          </a:p>
          <a:p>
            <a:r>
              <a:rPr lang="ru-RU" dirty="0"/>
              <a:t>Синтезировали</a:t>
            </a:r>
          </a:p>
          <a:p>
            <a:r>
              <a:rPr lang="ru-RU" dirty="0"/>
              <a:t>Очистили </a:t>
            </a:r>
          </a:p>
          <a:p>
            <a:r>
              <a:rPr lang="ru-RU" dirty="0"/>
              <a:t>Помогла</a:t>
            </a:r>
          </a:p>
          <a:p>
            <a:r>
              <a:rPr lang="ru-RU" dirty="0"/>
              <a:t>Пролечила</a:t>
            </a:r>
          </a:p>
          <a:p>
            <a:r>
              <a:rPr lang="ru-RU" dirty="0"/>
              <a:t>Оздоровили</a:t>
            </a:r>
          </a:p>
          <a:p>
            <a:r>
              <a:rPr lang="ru-RU" dirty="0"/>
              <a:t>Поддержал</a:t>
            </a:r>
          </a:p>
          <a:p>
            <a:r>
              <a:rPr lang="ru-RU" dirty="0"/>
              <a:t>Искали</a:t>
            </a:r>
          </a:p>
          <a:p>
            <a:r>
              <a:rPr lang="ru-RU" dirty="0"/>
              <a:t>Отказали</a:t>
            </a:r>
          </a:p>
          <a:p>
            <a:r>
              <a:rPr lang="ru-RU" dirty="0"/>
              <a:t>Поговорили</a:t>
            </a:r>
          </a:p>
          <a:p>
            <a:r>
              <a:rPr lang="ru-RU" dirty="0"/>
              <a:t>Отпраздновали</a:t>
            </a:r>
          </a:p>
          <a:p>
            <a:r>
              <a:rPr lang="ru-RU" dirty="0"/>
              <a:t>Пропололи</a:t>
            </a:r>
          </a:p>
          <a:p>
            <a:r>
              <a:rPr lang="ru-RU" dirty="0"/>
              <a:t>Посадил</a:t>
            </a:r>
          </a:p>
          <a:p>
            <a:r>
              <a:rPr lang="ru-RU" dirty="0"/>
              <a:t>Обрезали</a:t>
            </a:r>
          </a:p>
          <a:p>
            <a:r>
              <a:rPr lang="ru-RU" dirty="0"/>
              <a:t>Полила</a:t>
            </a:r>
          </a:p>
          <a:p>
            <a:r>
              <a:rPr lang="ru-RU" dirty="0"/>
              <a:t>Сбросила</a:t>
            </a:r>
          </a:p>
        </p:txBody>
      </p:sp>
    </p:spTree>
    <p:extLst>
      <p:ext uri="{BB962C8B-B14F-4D97-AF65-F5344CB8AC3E}">
        <p14:creationId xmlns:p14="http://schemas.microsoft.com/office/powerpoint/2010/main" val="266620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9585D-6CFF-4B4B-AD7A-B6577AE1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Замените сочетания со словом который причастием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2E8EE4-49A5-4AFE-9D03-EFBFFBAA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3" y="1690688"/>
            <a:ext cx="11542642" cy="5001659"/>
          </a:xfrm>
        </p:spPr>
        <p:txBody>
          <a:bodyPr numCol="4">
            <a:normAutofit/>
          </a:bodyPr>
          <a:lstStyle/>
          <a:p>
            <a:pPr marL="0" indent="0">
              <a:buNone/>
            </a:pPr>
            <a:r>
              <a:rPr lang="ru-RU" dirty="0"/>
              <a:t>•который внедряется</a:t>
            </a:r>
          </a:p>
          <a:p>
            <a:pPr marL="0" indent="0">
              <a:buNone/>
            </a:pPr>
            <a:r>
              <a:rPr lang="ru-RU" dirty="0"/>
              <a:t>•которая учитывает</a:t>
            </a:r>
          </a:p>
          <a:p>
            <a:pPr marL="0" indent="0">
              <a:buNone/>
            </a:pPr>
            <a:r>
              <a:rPr lang="ru-RU" dirty="0"/>
              <a:t>•которую передали</a:t>
            </a:r>
          </a:p>
          <a:p>
            <a:pPr marL="0" indent="0">
              <a:buNone/>
            </a:pPr>
            <a:r>
              <a:rPr lang="ru-RU" dirty="0"/>
              <a:t>•которую исследовали</a:t>
            </a:r>
          </a:p>
          <a:p>
            <a:pPr marL="0" indent="0">
              <a:buNone/>
            </a:pPr>
            <a:r>
              <a:rPr lang="ru-RU" dirty="0"/>
              <a:t>•который открыл</a:t>
            </a:r>
          </a:p>
          <a:p>
            <a:pPr marL="0" indent="0">
              <a:buNone/>
            </a:pPr>
            <a:r>
              <a:rPr lang="ru-RU" dirty="0"/>
              <a:t>•которую получили</a:t>
            </a:r>
          </a:p>
          <a:p>
            <a:pPr marL="0" indent="0">
              <a:buNone/>
            </a:pPr>
            <a:r>
              <a:rPr lang="ru-RU" dirty="0"/>
              <a:t>•которое зависит</a:t>
            </a:r>
          </a:p>
          <a:p>
            <a:pPr marL="0" indent="0">
              <a:buNone/>
            </a:pPr>
            <a:r>
              <a:rPr lang="ru-RU" dirty="0"/>
              <a:t>•которых сделали</a:t>
            </a:r>
          </a:p>
          <a:p>
            <a:pPr marL="0" indent="0">
              <a:buNone/>
            </a:pPr>
            <a:r>
              <a:rPr lang="ru-RU" dirty="0"/>
              <a:t>•который возрос</a:t>
            </a:r>
          </a:p>
          <a:p>
            <a:pPr marL="0" indent="0">
              <a:buNone/>
            </a:pPr>
            <a:r>
              <a:rPr lang="ru-RU" dirty="0"/>
              <a:t>•который изучил</a:t>
            </a:r>
          </a:p>
          <a:p>
            <a:pPr marL="0" indent="0">
              <a:buNone/>
            </a:pPr>
            <a:r>
              <a:rPr lang="ru-RU" dirty="0"/>
              <a:t>•которое исследовали</a:t>
            </a:r>
          </a:p>
          <a:p>
            <a:pPr marL="0" indent="0">
              <a:buNone/>
            </a:pPr>
            <a:r>
              <a:rPr lang="ru-RU" dirty="0"/>
              <a:t>•которая передала</a:t>
            </a:r>
          </a:p>
          <a:p>
            <a:pPr marL="0" indent="0">
              <a:buNone/>
            </a:pPr>
            <a:r>
              <a:rPr lang="ru-RU" dirty="0"/>
              <a:t>•которую открыли</a:t>
            </a:r>
          </a:p>
          <a:p>
            <a:pPr marL="0" indent="0">
              <a:buNone/>
            </a:pPr>
            <a:r>
              <a:rPr lang="ru-RU" dirty="0"/>
              <a:t>•который получил</a:t>
            </a:r>
          </a:p>
          <a:p>
            <a:pPr marL="0" indent="0">
              <a:buNone/>
            </a:pPr>
            <a:r>
              <a:rPr lang="ru-RU" dirty="0"/>
              <a:t>•которых рассматривают</a:t>
            </a:r>
          </a:p>
          <a:p>
            <a:pPr marL="0" indent="0">
              <a:buNone/>
            </a:pPr>
            <a:r>
              <a:rPr lang="ru-RU" dirty="0"/>
              <a:t>•которые рассматриваются</a:t>
            </a:r>
          </a:p>
          <a:p>
            <a:pPr marL="0" indent="0">
              <a:buNone/>
            </a:pPr>
            <a:r>
              <a:rPr lang="ru-RU" dirty="0"/>
              <a:t>•которых оповещают</a:t>
            </a:r>
          </a:p>
          <a:p>
            <a:pPr marL="0" indent="0">
              <a:buNone/>
            </a:pPr>
            <a:r>
              <a:rPr lang="ru-RU" dirty="0"/>
              <a:t>•которое отметили</a:t>
            </a:r>
          </a:p>
          <a:p>
            <a:pPr marL="0" indent="0">
              <a:buNone/>
            </a:pPr>
            <a:r>
              <a:rPr lang="ru-RU" dirty="0"/>
              <a:t>•которые встречаются</a:t>
            </a:r>
          </a:p>
          <a:p>
            <a:pPr marL="0" indent="0">
              <a:buNone/>
            </a:pPr>
            <a:r>
              <a:rPr lang="ru-RU" dirty="0"/>
              <a:t>•которая закрывает</a:t>
            </a:r>
          </a:p>
          <a:p>
            <a:pPr marL="0" indent="0">
              <a:buNone/>
            </a:pPr>
            <a:r>
              <a:rPr lang="ru-RU" dirty="0"/>
              <a:t>•которая слушает</a:t>
            </a:r>
          </a:p>
          <a:p>
            <a:pPr marL="0" indent="0">
              <a:buNone/>
            </a:pPr>
            <a:r>
              <a:rPr lang="ru-RU" dirty="0"/>
              <a:t>•которую видят</a:t>
            </a:r>
          </a:p>
          <a:p>
            <a:pPr marL="0" indent="0">
              <a:buNone/>
            </a:pPr>
            <a:r>
              <a:rPr lang="ru-RU" dirty="0"/>
              <a:t>•которое разглядывают</a:t>
            </a:r>
          </a:p>
          <a:p>
            <a:pPr marL="0" indent="0">
              <a:buNone/>
            </a:pPr>
            <a:r>
              <a:rPr lang="ru-RU" dirty="0"/>
              <a:t>•которые распределили</a:t>
            </a:r>
          </a:p>
          <a:p>
            <a:pPr marL="0" indent="0">
              <a:buNone/>
            </a:pPr>
            <a:r>
              <a:rPr lang="ru-RU" dirty="0"/>
              <a:t>•которых распределили</a:t>
            </a:r>
          </a:p>
        </p:txBody>
      </p:sp>
    </p:spTree>
    <p:extLst>
      <p:ext uri="{BB962C8B-B14F-4D97-AF65-F5344CB8AC3E}">
        <p14:creationId xmlns:p14="http://schemas.microsoft.com/office/powerpoint/2010/main" val="74847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8FCD55-6AC6-4632-AAFD-CDC7106F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Проверьте себя: запишите под диктовку сочетания с производным предлогами: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834A4C-8779-440D-9854-5CCCD97F5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0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C88ED-82EB-4C9B-82A7-4052D18F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365126"/>
            <a:ext cx="11966714" cy="920335"/>
          </a:xfrm>
        </p:spPr>
        <p:txBody>
          <a:bodyPr>
            <a:noAutofit/>
          </a:bodyPr>
          <a:lstStyle/>
          <a:p>
            <a:pPr algn="ctr"/>
            <a:r>
              <a:rPr lang="ru-RU" sz="3400" i="1" dirty="0"/>
              <a:t>Проверьте написание сочетаний с производными предлогами.</a:t>
            </a:r>
            <a:br>
              <a:rPr lang="ru-RU" sz="3400" i="1" dirty="0"/>
            </a:br>
            <a:r>
              <a:rPr lang="ru-RU" sz="3400" i="1" dirty="0"/>
              <a:t>Составьте с ними предложения в официально-деловом стиле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BFDE05-DFA6-4F5D-95EF-ACA199C6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1484244"/>
            <a:ext cx="11648660" cy="5274365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•вследствие снегопада</a:t>
            </a:r>
          </a:p>
          <a:p>
            <a:pPr marL="0" indent="0">
              <a:buNone/>
            </a:pPr>
            <a:r>
              <a:rPr lang="ru-RU" dirty="0"/>
              <a:t>•в силу аттестации</a:t>
            </a:r>
          </a:p>
          <a:p>
            <a:pPr marL="0" indent="0">
              <a:buNone/>
            </a:pPr>
            <a:r>
              <a:rPr lang="ru-RU" dirty="0"/>
              <a:t>•в заключение диалога</a:t>
            </a:r>
          </a:p>
          <a:p>
            <a:pPr marL="0" indent="0">
              <a:buNone/>
            </a:pPr>
            <a:r>
              <a:rPr lang="ru-RU" dirty="0"/>
              <a:t>•ввиду приближения осени</a:t>
            </a:r>
          </a:p>
          <a:p>
            <a:pPr marL="0" indent="0">
              <a:buNone/>
            </a:pPr>
            <a:r>
              <a:rPr lang="ru-RU" dirty="0"/>
              <a:t>•вопреки постановлению</a:t>
            </a:r>
          </a:p>
          <a:p>
            <a:pPr marL="0" indent="0">
              <a:buNone/>
            </a:pPr>
            <a:r>
              <a:rPr lang="ru-RU" dirty="0"/>
              <a:t>•в течение периода</a:t>
            </a:r>
          </a:p>
          <a:p>
            <a:pPr marL="0" indent="0">
              <a:buNone/>
            </a:pPr>
            <a:r>
              <a:rPr lang="ru-RU" dirty="0"/>
              <a:t>•по прибытии на место</a:t>
            </a:r>
          </a:p>
          <a:p>
            <a:pPr marL="0" indent="0">
              <a:buNone/>
            </a:pPr>
            <a:r>
              <a:rPr lang="ru-RU" dirty="0"/>
              <a:t>•согласно протоколу</a:t>
            </a:r>
          </a:p>
          <a:p>
            <a:pPr marL="0" indent="0">
              <a:buNone/>
            </a:pPr>
            <a:r>
              <a:rPr lang="ru-RU" dirty="0"/>
              <a:t>•иметь в виду обстоятельства</a:t>
            </a:r>
          </a:p>
          <a:p>
            <a:pPr marL="0" indent="0">
              <a:buNone/>
            </a:pPr>
            <a:r>
              <a:rPr lang="ru-RU" dirty="0"/>
              <a:t>•пойти навстречу истцу</a:t>
            </a:r>
          </a:p>
          <a:p>
            <a:pPr marL="0" indent="0">
              <a:buNone/>
            </a:pPr>
            <a:r>
              <a:rPr lang="ru-RU" dirty="0"/>
              <a:t>•невзирая на праздничные дни</a:t>
            </a:r>
          </a:p>
          <a:p>
            <a:pPr marL="0" indent="0">
              <a:buNone/>
            </a:pPr>
            <a:r>
              <a:rPr lang="ru-RU" dirty="0"/>
              <a:t>•постановление насчёт земли</a:t>
            </a:r>
          </a:p>
          <a:p>
            <a:pPr marL="0" indent="0">
              <a:buNone/>
            </a:pPr>
            <a:r>
              <a:rPr lang="ru-RU" dirty="0"/>
              <a:t>•по окончании школы</a:t>
            </a:r>
          </a:p>
          <a:p>
            <a:pPr marL="0" indent="0">
              <a:buNone/>
            </a:pPr>
            <a:r>
              <a:rPr lang="ru-RU" dirty="0"/>
              <a:t>•вслед за тем гражданин</a:t>
            </a:r>
          </a:p>
          <a:p>
            <a:pPr marL="0" indent="0">
              <a:buNone/>
            </a:pPr>
            <a:r>
              <a:rPr lang="ru-RU" dirty="0"/>
              <a:t>•впоследствии отказались</a:t>
            </a:r>
          </a:p>
          <a:p>
            <a:pPr marL="0" indent="0">
              <a:buNone/>
            </a:pPr>
            <a:r>
              <a:rPr lang="ru-RU" dirty="0"/>
              <a:t>•что-то наподобие груши</a:t>
            </a:r>
          </a:p>
          <a:p>
            <a:pPr marL="0" indent="0">
              <a:buNone/>
            </a:pPr>
            <a:r>
              <a:rPr lang="ru-RU" dirty="0"/>
              <a:t>•в связи с переездом</a:t>
            </a:r>
          </a:p>
          <a:p>
            <a:pPr marL="0" indent="0">
              <a:buNone/>
            </a:pPr>
            <a:r>
              <a:rPr lang="ru-RU" dirty="0"/>
              <a:t>•в продолжение нескольких дней</a:t>
            </a:r>
          </a:p>
          <a:p>
            <a:pPr marL="0" indent="0">
              <a:buNone/>
            </a:pPr>
            <a:r>
              <a:rPr lang="ru-RU" dirty="0"/>
              <a:t>•несмотря на привилегии</a:t>
            </a:r>
          </a:p>
          <a:p>
            <a:pPr marL="0" indent="0">
              <a:buNone/>
            </a:pPr>
            <a:r>
              <a:rPr lang="ru-RU" dirty="0"/>
              <a:t>•благодаря своевременному обращению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48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8B7ED9-8D06-49DD-8FAB-A5958567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348"/>
            <a:ext cx="10515600" cy="18553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Ошибки в деловых документах</a:t>
            </a:r>
          </a:p>
        </p:txBody>
      </p:sp>
    </p:spTree>
    <p:extLst>
      <p:ext uri="{BB962C8B-B14F-4D97-AF65-F5344CB8AC3E}">
        <p14:creationId xmlns:p14="http://schemas.microsoft.com/office/powerpoint/2010/main" val="12007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0C602E-5B56-4DE0-B666-A19EA0FF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29DB52-2DD9-42AA-AA1D-3C87F66C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93" y="0"/>
            <a:ext cx="6648773" cy="91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6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7BE356-0739-4BD6-8288-6BAC6DE9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6874"/>
            <a:ext cx="12191999" cy="85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D078B9-A246-43C5-8BBB-4BA64846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020417"/>
            <a:ext cx="10515600" cy="7759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8B7ED9-8D06-49DD-8FAB-A5958567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306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5F07ACC-751A-4180-99F6-10AE3C07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-185530"/>
            <a:ext cx="8110331" cy="70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1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95119-6FC8-4FD4-8B6A-350C3F5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Функциональные стили современного русского литературного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D2CB5D-6F10-4C77-94B3-1EBA068C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ru-RU" dirty="0"/>
              <a:t>Разговорный (</a:t>
            </a:r>
            <a:r>
              <a:rPr lang="ru-RU" u="sng" dirty="0"/>
              <a:t>функция общения</a:t>
            </a:r>
            <a:r>
              <a:rPr lang="ru-RU" dirty="0"/>
              <a:t>)</a:t>
            </a:r>
          </a:p>
          <a:p>
            <a:pPr marL="571500" indent="-571500">
              <a:buAutoNum type="romanUcPeriod"/>
            </a:pPr>
            <a:endParaRPr lang="ru-RU" dirty="0"/>
          </a:p>
          <a:p>
            <a:pPr marL="571500" indent="-571500">
              <a:buAutoNum type="romanUcPeriod"/>
            </a:pPr>
            <a:r>
              <a:rPr lang="ru-RU" dirty="0"/>
              <a:t>Книжные:</a:t>
            </a:r>
          </a:p>
          <a:p>
            <a:pPr marL="0" indent="0">
              <a:buNone/>
            </a:pPr>
            <a:r>
              <a:rPr lang="ru-RU" u="sng" dirty="0"/>
              <a:t>Функция воздействия</a:t>
            </a:r>
          </a:p>
          <a:p>
            <a:pPr marL="0" indent="0">
              <a:buNone/>
            </a:pPr>
            <a:r>
              <a:rPr lang="ru-RU" dirty="0"/>
              <a:t>1)Художественный </a:t>
            </a:r>
          </a:p>
          <a:p>
            <a:pPr marL="0" indent="0">
              <a:buNone/>
            </a:pPr>
            <a:r>
              <a:rPr lang="ru-RU" dirty="0"/>
              <a:t>2)Публицистический</a:t>
            </a:r>
          </a:p>
          <a:p>
            <a:pPr marL="0" indent="0">
              <a:buNone/>
            </a:pPr>
            <a:r>
              <a:rPr lang="ru-RU" u="sng" dirty="0"/>
              <a:t>Функция сообщения</a:t>
            </a:r>
          </a:p>
          <a:p>
            <a:pPr marL="0" indent="0">
              <a:buNone/>
            </a:pPr>
            <a:r>
              <a:rPr lang="ru-RU" dirty="0"/>
              <a:t>3)Научный </a:t>
            </a:r>
          </a:p>
          <a:p>
            <a:pPr marL="0" indent="0">
              <a:buNone/>
            </a:pPr>
            <a:r>
              <a:rPr lang="ru-RU" dirty="0"/>
              <a:t>4)Официально-деловой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53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2F9C6-9AAC-42CE-96E7-669D3FAB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Официально-деловой стиль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BD9E24-E4D2-4323-B577-29A3C3C2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661"/>
            <a:ext cx="10515600" cy="367230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4800" dirty="0"/>
              <a:t>Официально-документальный</a:t>
            </a:r>
          </a:p>
          <a:p>
            <a:pPr marL="514350" indent="-514350">
              <a:buAutoNum type="arabicParenR"/>
            </a:pPr>
            <a:endParaRPr lang="ru-RU" sz="4800" dirty="0"/>
          </a:p>
          <a:p>
            <a:pPr marL="514350" indent="-514350">
              <a:buAutoNum type="arabicParenR"/>
            </a:pPr>
            <a:r>
              <a:rPr lang="ru-RU" sz="4800" dirty="0"/>
              <a:t>Обиходно-деловой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608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299</Words>
  <Application>Microsoft Office PowerPoint</Application>
  <PresentationFormat>Произвольный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Деловое общение</vt:lpstr>
      <vt:lpstr>Ошибки в деловых документах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Функциональные стили современного русского литературного языка</vt:lpstr>
      <vt:lpstr>Официально-деловой стиль</vt:lpstr>
      <vt:lpstr>Языковые особенности стиля</vt:lpstr>
      <vt:lpstr> Замените следующие  гипонимы гиперонимами: </vt:lpstr>
      <vt:lpstr> Произведите расщепление  простых глагольных сказуемых </vt:lpstr>
      <vt:lpstr>Замените сочетания со словом который причастием</vt:lpstr>
      <vt:lpstr>Проверьте себя: запишите под диктовку сочетания с производным предлогами:</vt:lpstr>
      <vt:lpstr>Проверьте написание сочетаний с производными предлогами. Составьте с ними предложения в официально-деловом стиле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Деловое общение</dc:title>
  <dc:creator>Dell</dc:creator>
  <cp:lastModifiedBy>Директор</cp:lastModifiedBy>
  <cp:revision>28</cp:revision>
  <dcterms:created xsi:type="dcterms:W3CDTF">2019-09-09T19:20:31Z</dcterms:created>
  <dcterms:modified xsi:type="dcterms:W3CDTF">2019-09-11T12:03:03Z</dcterms:modified>
</cp:coreProperties>
</file>