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7" d="100"/>
          <a:sy n="97" d="100"/>
        </p:scale>
        <p:origin x="-52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566E-40FE-49A5-A20D-C56F92D541B7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6B9E-D48E-474C-B713-6E1060982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1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566E-40FE-49A5-A20D-C56F92D541B7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6B9E-D48E-474C-B713-6E1060982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3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6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3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8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7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4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6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4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3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9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4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3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44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InstAdm</dc:creator>
  <cp:lastModifiedBy>InstAdm</cp:lastModifiedBy>
  <cp:revision>2</cp:revision>
  <dcterms:created xsi:type="dcterms:W3CDTF">2024-12-20T17:38:59Z</dcterms:created>
  <dcterms:modified xsi:type="dcterms:W3CDTF">2024-12-20T17:41:13Z</dcterms:modified>
</cp:coreProperties>
</file>